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58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48"/>
  </p:normalViewPr>
  <p:slideViewPr>
    <p:cSldViewPr snapToGrid="0" snapToObjects="1">
      <p:cViewPr varScale="1">
        <p:scale>
          <a:sx n="115" d="100"/>
          <a:sy n="115" d="100"/>
        </p:scale>
        <p:origin x="23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smtClean="0"/>
              <a:t>特效種類</a:t>
            </a:r>
            <a:r>
              <a:rPr kumimoji="1" lang="zh-TW" altLang="en-US" sz="4400" b="1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881251750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374</Words>
  <Application>Microsoft Macintosh PowerPoint</Application>
  <PresentationFormat>寬螢幕</PresentationFormat>
  <Paragraphs>83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8" baseType="lpstr">
      <vt:lpstr>Mangal</vt:lpstr>
      <vt:lpstr>Menlo</vt:lpstr>
      <vt:lpstr>Microsoft JhengHei</vt:lpstr>
      <vt:lpstr>微軟正黑體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96</cp:revision>
  <dcterms:created xsi:type="dcterms:W3CDTF">2017-07-30T08:03:48Z</dcterms:created>
  <dcterms:modified xsi:type="dcterms:W3CDTF">2017-07-31T12:42:56Z</dcterms:modified>
</cp:coreProperties>
</file>

<file path=docProps/thumbnail.jpeg>
</file>